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59" r:id="rId4"/>
    <p:sldId id="279" r:id="rId5"/>
    <p:sldId id="260" r:id="rId6"/>
    <p:sldId id="261" r:id="rId7"/>
    <p:sldId id="262" r:id="rId8"/>
    <p:sldId id="276" r:id="rId9"/>
    <p:sldId id="277" r:id="rId10"/>
    <p:sldId id="271" r:id="rId11"/>
    <p:sldId id="272" r:id="rId12"/>
    <p:sldId id="258" r:id="rId13"/>
    <p:sldId id="265" r:id="rId14"/>
    <p:sldId id="266" r:id="rId15"/>
    <p:sldId id="267" r:id="rId16"/>
    <p:sldId id="268" r:id="rId17"/>
    <p:sldId id="269" r:id="rId18"/>
    <p:sldId id="270" r:id="rId19"/>
    <p:sldId id="263" r:id="rId20"/>
    <p:sldId id="264" r:id="rId21"/>
    <p:sldId id="257" r:id="rId22"/>
    <p:sldId id="273" r:id="rId23"/>
    <p:sldId id="274" r:id="rId24"/>
    <p:sldId id="275"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F1A48B6-BDF6-40E0-B6B2-B9242F215CC0}" type="datetimeFigureOut">
              <a:rPr lang="en-US" smtClean="0"/>
              <a:t>4/26/2014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9B8D89-9094-4721-B983-064BFB5211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9B8D89-9094-4721-B983-064BFB5211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9B8D89-9094-4721-B983-064BFB5211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9B8D89-9094-4721-B983-064BFB5211D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69B8D89-9094-4721-B983-064BFB5211D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9B8D89-9094-4721-B983-064BFB5211D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69B8D89-9094-4721-B983-064BFB5211D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69B8D89-9094-4721-B983-064BFB5211D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F1A48B6-BDF6-40E0-B6B2-B9242F215CC0}" type="datetimeFigureOut">
              <a:rPr lang="en-US" smtClean="0"/>
              <a:t>4/26/2014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69B8D89-9094-4721-B983-064BFB5211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F1A48B6-BDF6-40E0-B6B2-B9242F215CC0}" type="datetimeFigureOut">
              <a:rPr lang="en-US" smtClean="0"/>
              <a:t>4/26/2014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69B8D89-9094-4721-B983-064BFB5211D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F1A48B6-BDF6-40E0-B6B2-B9242F215CC0}" type="datetimeFigureOut">
              <a:rPr lang="en-US" smtClean="0"/>
              <a:t>4/26/2014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9B8D89-9094-4721-B983-064BFB5211D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F1A48B6-BDF6-40E0-B6B2-B9242F215CC0}" type="datetimeFigureOut">
              <a:rPr lang="en-US" smtClean="0"/>
              <a:t>4/26/2014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69B8D89-9094-4721-B983-064BFB5211D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kchristensen@brhd.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NORTHERN REGION HEALTHCARE COALITION HAM RADIO DISASTER OPERATIONAL PROTOCOL</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187435" y="3863020"/>
            <a:ext cx="602615" cy="941705"/>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452396" y="3567746"/>
            <a:ext cx="1594485" cy="1532255"/>
          </a:xfrm>
          <a:prstGeom prst="rect">
            <a:avLst/>
          </a:prstGeom>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Tree>
    <p:extLst>
      <p:ext uri="{BB962C8B-B14F-4D97-AF65-F5344CB8AC3E}">
        <p14:creationId xmlns:p14="http://schemas.microsoft.com/office/powerpoint/2010/main" val="401914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9542" y="1481138"/>
            <a:ext cx="7564915"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Channel List</a:t>
            </a:r>
            <a:endParaRPr lang="en-US" dirty="0"/>
          </a:p>
        </p:txBody>
      </p:sp>
    </p:spTree>
    <p:extLst>
      <p:ext uri="{BB962C8B-B14F-4D97-AF65-F5344CB8AC3E}">
        <p14:creationId xmlns:p14="http://schemas.microsoft.com/office/powerpoint/2010/main" val="76346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90928" y="1481138"/>
            <a:ext cx="8162144"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Channel </a:t>
            </a:r>
            <a:r>
              <a:rPr lang="en-US" dirty="0" err="1" smtClean="0"/>
              <a:t>LIst</a:t>
            </a:r>
            <a:endParaRPr lang="en-US" dirty="0"/>
          </a:p>
        </p:txBody>
      </p:sp>
    </p:spTree>
    <p:extLst>
      <p:ext uri="{BB962C8B-B14F-4D97-AF65-F5344CB8AC3E}">
        <p14:creationId xmlns:p14="http://schemas.microsoft.com/office/powerpoint/2010/main" val="718507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5943600" cy="4894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Repeater Map of Key Repeaters</a:t>
            </a:r>
            <a:endParaRPr lang="en-US" dirty="0"/>
          </a:p>
        </p:txBody>
      </p:sp>
    </p:spTree>
    <p:extLst>
      <p:ext uri="{BB962C8B-B14F-4D97-AF65-F5344CB8AC3E}">
        <p14:creationId xmlns:p14="http://schemas.microsoft.com/office/powerpoint/2010/main" val="82884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61" y="1600200"/>
            <a:ext cx="9067907"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Channel Grid</a:t>
            </a:r>
            <a:endParaRPr lang="en-US" dirty="0"/>
          </a:p>
        </p:txBody>
      </p:sp>
    </p:spTree>
    <p:extLst>
      <p:ext uri="{BB962C8B-B14F-4D97-AF65-F5344CB8AC3E}">
        <p14:creationId xmlns:p14="http://schemas.microsoft.com/office/powerpoint/2010/main" val="2376694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38610"/>
            <a:ext cx="8229600" cy="401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Channel Grid</a:t>
            </a:r>
            <a:endParaRPr lang="en-US" dirty="0"/>
          </a:p>
        </p:txBody>
      </p:sp>
    </p:spTree>
    <p:extLst>
      <p:ext uri="{BB962C8B-B14F-4D97-AF65-F5344CB8AC3E}">
        <p14:creationId xmlns:p14="http://schemas.microsoft.com/office/powerpoint/2010/main" val="138986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38610"/>
            <a:ext cx="8229600" cy="401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Channel Grid</a:t>
            </a:r>
            <a:endParaRPr lang="en-US" dirty="0"/>
          </a:p>
        </p:txBody>
      </p:sp>
    </p:spTree>
    <p:extLst>
      <p:ext uri="{BB962C8B-B14F-4D97-AF65-F5344CB8AC3E}">
        <p14:creationId xmlns:p14="http://schemas.microsoft.com/office/powerpoint/2010/main" val="197082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Most of the radios are </a:t>
            </a:r>
            <a:r>
              <a:rPr lang="en-US" dirty="0" err="1" smtClean="0"/>
              <a:t>Icom</a:t>
            </a:r>
            <a:r>
              <a:rPr lang="en-US" dirty="0" smtClean="0"/>
              <a:t> </a:t>
            </a:r>
            <a:r>
              <a:rPr lang="en-US" dirty="0"/>
              <a:t>ID-880 Dual Band </a:t>
            </a:r>
            <a:r>
              <a:rPr lang="en-US" dirty="0" smtClean="0"/>
              <a:t>(D-Star capable) radios so programming of most radios will be the same</a:t>
            </a:r>
          </a:p>
          <a:p>
            <a:r>
              <a:rPr lang="en-US" dirty="0" smtClean="0"/>
              <a:t>Being D-Star capable will have </a:t>
            </a:r>
            <a:r>
              <a:rPr lang="en-US" dirty="0" err="1" smtClean="0"/>
              <a:t>advatages</a:t>
            </a:r>
            <a:r>
              <a:rPr lang="en-US" dirty="0" smtClean="0"/>
              <a:t> if Utah gets a full network running.</a:t>
            </a:r>
          </a:p>
          <a:p>
            <a:r>
              <a:rPr lang="en-US" dirty="0" smtClean="0"/>
              <a:t>But D-Star has a big learning curve!</a:t>
            </a:r>
          </a:p>
          <a:p>
            <a:r>
              <a:rPr lang="en-US" dirty="0" smtClean="0"/>
              <a:t>All radios programmed with the same exact channel list except for the “HOME” channel</a:t>
            </a:r>
          </a:p>
          <a:p>
            <a:r>
              <a:rPr lang="en-US" dirty="0" smtClean="0"/>
              <a:t>The “HOME” channel would vary from county to county</a:t>
            </a:r>
          </a:p>
          <a:p>
            <a:r>
              <a:rPr lang="en-US" dirty="0" smtClean="0"/>
              <a:t>All channels would be programmed so the channel name would be the channel number (</a:t>
            </a:r>
            <a:r>
              <a:rPr lang="en-US" dirty="0" err="1" smtClean="0"/>
              <a:t>ie</a:t>
            </a:r>
            <a:r>
              <a:rPr lang="en-US" dirty="0" smtClean="0"/>
              <a:t>  1=HOME, 2=CH 01)</a:t>
            </a:r>
          </a:p>
          <a:p>
            <a:endParaRPr lang="en-US" dirty="0"/>
          </a:p>
        </p:txBody>
      </p:sp>
      <p:sp>
        <p:nvSpPr>
          <p:cNvPr id="2" name="Title 1"/>
          <p:cNvSpPr>
            <a:spLocks noGrp="1"/>
          </p:cNvSpPr>
          <p:nvPr>
            <p:ph type="title"/>
          </p:nvPr>
        </p:nvSpPr>
        <p:spPr/>
        <p:txBody>
          <a:bodyPr/>
          <a:lstStyle/>
          <a:p>
            <a:r>
              <a:rPr lang="en-US" dirty="0" smtClean="0"/>
              <a:t>Radio Programming</a:t>
            </a:r>
            <a:endParaRPr lang="en-US" dirty="0"/>
          </a:p>
        </p:txBody>
      </p:sp>
    </p:spTree>
    <p:extLst>
      <p:ext uri="{BB962C8B-B14F-4D97-AF65-F5344CB8AC3E}">
        <p14:creationId xmlns:p14="http://schemas.microsoft.com/office/powerpoint/2010/main" val="4060345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Originally identified as each agency could provide all the resources for their Ham Radio operations</a:t>
            </a:r>
          </a:p>
          <a:p>
            <a:r>
              <a:rPr lang="en-US" dirty="0" smtClean="0"/>
              <a:t>Give them a channel grid and they would know where to go to contact the other agency</a:t>
            </a:r>
          </a:p>
          <a:p>
            <a:r>
              <a:rPr lang="en-US" dirty="0" smtClean="0"/>
              <a:t>Then there was a realization that once they change channel or if the agency they were trying to contact was already busy talking on another channel they would never make that contact or find each other</a:t>
            </a:r>
            <a:endParaRPr lang="en-US" dirty="0"/>
          </a:p>
        </p:txBody>
      </p:sp>
      <p:sp>
        <p:nvSpPr>
          <p:cNvPr id="2" name="Title 1"/>
          <p:cNvSpPr>
            <a:spLocks noGrp="1"/>
          </p:cNvSpPr>
          <p:nvPr>
            <p:ph type="title"/>
          </p:nvPr>
        </p:nvSpPr>
        <p:spPr/>
        <p:txBody>
          <a:bodyPr/>
          <a:lstStyle/>
          <a:p>
            <a:r>
              <a:rPr lang="en-US" dirty="0" smtClean="0"/>
              <a:t>What we thought</a:t>
            </a:r>
            <a:endParaRPr lang="en-US" dirty="0"/>
          </a:p>
        </p:txBody>
      </p:sp>
    </p:spTree>
    <p:extLst>
      <p:ext uri="{BB962C8B-B14F-4D97-AF65-F5344CB8AC3E}">
        <p14:creationId xmlns:p14="http://schemas.microsoft.com/office/powerpoint/2010/main" val="2340026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concept of a Net Control and usage of a “HOME” channel</a:t>
            </a:r>
          </a:p>
          <a:p>
            <a:r>
              <a:rPr lang="en-US" dirty="0" smtClean="0"/>
              <a:t>The agency's would contact Net Control on the “HOME” channel and make a request to contact another agency</a:t>
            </a:r>
          </a:p>
          <a:p>
            <a:r>
              <a:rPr lang="en-US" dirty="0" smtClean="0"/>
              <a:t>Net Control would be keeping track of channel usage and if an agency was already busy passing traffic or not</a:t>
            </a:r>
          </a:p>
          <a:p>
            <a:r>
              <a:rPr lang="en-US" dirty="0" smtClean="0"/>
              <a:t>If the other agency was available Net Control would assign them a channel to pass there traffic</a:t>
            </a:r>
          </a:p>
          <a:p>
            <a:r>
              <a:rPr lang="en-US" dirty="0" smtClean="0"/>
              <a:t>Once the agency’s pass there traffic they MUST remember to change there radio back to the “HOME” channel</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Net Control and a Home Channel</a:t>
            </a:r>
            <a:endParaRPr lang="en-US" dirty="0"/>
          </a:p>
        </p:txBody>
      </p:sp>
    </p:spTree>
    <p:extLst>
      <p:ext uri="{BB962C8B-B14F-4D97-AF65-F5344CB8AC3E}">
        <p14:creationId xmlns:p14="http://schemas.microsoft.com/office/powerpoint/2010/main" val="60896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5170" y="1481138"/>
            <a:ext cx="7573659"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Home Channels Identified</a:t>
            </a:r>
            <a:endParaRPr lang="en-US" dirty="0"/>
          </a:p>
        </p:txBody>
      </p:sp>
    </p:spTree>
    <p:extLst>
      <p:ext uri="{BB962C8B-B14F-4D97-AF65-F5344CB8AC3E}">
        <p14:creationId xmlns:p14="http://schemas.microsoft.com/office/powerpoint/2010/main" val="24681147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64291"/>
          </a:xfrm>
        </p:spPr>
        <p:txBody>
          <a:bodyPr>
            <a:noAutofit/>
          </a:bodyPr>
          <a:lstStyle/>
          <a:p>
            <a:pPr marL="109728" indent="0">
              <a:buNone/>
            </a:pPr>
            <a:r>
              <a:rPr lang="en-US" sz="750" b="1" dirty="0"/>
              <a:t>From: </a:t>
            </a:r>
            <a:r>
              <a:rPr lang="en-US" sz="750" dirty="0"/>
              <a:t>"Kevin Christensen" &lt;</a:t>
            </a:r>
            <a:r>
              <a:rPr lang="en-US" sz="750" dirty="0">
                <a:hlinkClick r:id="rId2"/>
              </a:rPr>
              <a:t>kchristensen@brhd.org</a:t>
            </a:r>
            <a:r>
              <a:rPr lang="en-US" sz="750" dirty="0"/>
              <a:t>&gt;</a:t>
            </a:r>
            <a:r>
              <a:rPr lang="en-US" sz="750" dirty="0" smtClean="0"/>
              <a:t/>
            </a:r>
            <a:br>
              <a:rPr lang="en-US" sz="750" dirty="0" smtClean="0"/>
            </a:br>
            <a:r>
              <a:rPr lang="en-US" sz="750" b="1" dirty="0" smtClean="0"/>
              <a:t>Sent</a:t>
            </a:r>
            <a:r>
              <a:rPr lang="en-US" sz="750" b="1" dirty="0"/>
              <a:t>: </a:t>
            </a:r>
            <a:r>
              <a:rPr lang="en-US" sz="750" dirty="0"/>
              <a:t>Thursday, October 31, 2013 5:45:40 PM</a:t>
            </a:r>
            <a:r>
              <a:rPr lang="en-US" sz="750" dirty="0" smtClean="0"/>
              <a:t/>
            </a:r>
            <a:br>
              <a:rPr lang="en-US" sz="750" dirty="0" smtClean="0"/>
            </a:br>
            <a:r>
              <a:rPr lang="en-US" sz="750" b="1" dirty="0"/>
              <a:t>Subject: </a:t>
            </a:r>
            <a:r>
              <a:rPr lang="en-US" sz="750" dirty="0"/>
              <a:t>Invitation to Meet with the Northern Utah Regional Healthcare Coalition</a:t>
            </a:r>
            <a:r>
              <a:rPr lang="en-US" sz="750" dirty="0" smtClean="0"/>
              <a:t/>
            </a:r>
            <a:br>
              <a:rPr lang="en-US" sz="750" dirty="0" smtClean="0"/>
            </a:br>
            <a:r>
              <a:rPr lang="en-US" sz="750" dirty="0"/>
              <a:t/>
            </a:r>
            <a:br>
              <a:rPr lang="en-US" sz="750" dirty="0"/>
            </a:br>
            <a:endParaRPr lang="en-US" sz="750" dirty="0"/>
          </a:p>
          <a:p>
            <a:pPr marL="109728" indent="0">
              <a:buNone/>
            </a:pPr>
            <a:r>
              <a:rPr lang="en-US" sz="750" dirty="0"/>
              <a:t>Dear ARES Leader,</a:t>
            </a:r>
            <a:br>
              <a:rPr lang="en-US" sz="750" dirty="0"/>
            </a:br>
            <a:endParaRPr lang="en-US" sz="750" dirty="0"/>
          </a:p>
          <a:p>
            <a:pPr marL="109728" indent="0">
              <a:buNone/>
            </a:pPr>
            <a:r>
              <a:rPr lang="en-US" sz="750" dirty="0"/>
              <a:t>Over the past several years many of the northern Utah hospitals, clinics and care centers have been purchasing and installing HAM radios in their facilities with the idea that they could be used during a large public health emergency or disaster to request assistance and/or maintain situational awareness.</a:t>
            </a:r>
          </a:p>
          <a:p>
            <a:pPr marL="109728" indent="0">
              <a:buNone/>
            </a:pPr>
            <a:endParaRPr lang="en-US" sz="750" dirty="0"/>
          </a:p>
          <a:p>
            <a:pPr marL="109728" indent="0">
              <a:buNone/>
            </a:pPr>
            <a:r>
              <a:rPr lang="en-US" sz="750" dirty="0"/>
              <a:t>Some superficial exercising has taken place, but no real policy or procedure has ever been implemented that I'm aware of. This is why I'm reaching out to each of you to attend a meeting with myself and others from the Northern Utah Regional Healthcare Coalition. Before we go any further with our communication drills I believe we need to understand your system, identify how we fit into it, and how we connect as a healthcare system regionally (Davis, Weber, Morgan, Box Elder, Cache, &amp; Rich Counties) when the need </a:t>
            </a:r>
            <a:r>
              <a:rPr lang="en-US" sz="750" dirty="0" err="1"/>
              <a:t>arrises</a:t>
            </a:r>
            <a:r>
              <a:rPr lang="en-US" sz="750" dirty="0"/>
              <a:t>.</a:t>
            </a:r>
          </a:p>
          <a:p>
            <a:pPr marL="109728" indent="0">
              <a:buNone/>
            </a:pPr>
            <a:endParaRPr lang="en-US" sz="750" dirty="0"/>
          </a:p>
          <a:p>
            <a:pPr marL="109728" indent="0">
              <a:buNone/>
            </a:pPr>
            <a:r>
              <a:rPr lang="en-US" sz="750" b="1" u="sng" dirty="0"/>
              <a:t>The meeting is as follows:</a:t>
            </a:r>
            <a:r>
              <a:rPr lang="en-US" sz="750" dirty="0"/>
              <a:t/>
            </a:r>
            <a:br>
              <a:rPr lang="en-US" sz="750" dirty="0"/>
            </a:br>
            <a:endParaRPr lang="en-US" sz="750" dirty="0"/>
          </a:p>
          <a:p>
            <a:pPr marL="109728" indent="0">
              <a:buNone/>
            </a:pPr>
            <a:r>
              <a:rPr lang="en-US" sz="750" b="1" dirty="0"/>
              <a:t>Date: November 12, 2013</a:t>
            </a:r>
            <a:endParaRPr lang="en-US" sz="750" dirty="0"/>
          </a:p>
          <a:p>
            <a:pPr marL="109728" indent="0">
              <a:buNone/>
            </a:pPr>
            <a:r>
              <a:rPr lang="en-US" sz="750" b="1" dirty="0"/>
              <a:t>Time: 7:00 p.m.</a:t>
            </a:r>
            <a:endParaRPr lang="en-US" sz="750" dirty="0"/>
          </a:p>
          <a:p>
            <a:pPr marL="109728" indent="0">
              <a:buNone/>
            </a:pPr>
            <a:r>
              <a:rPr lang="en-US" sz="750" b="1" dirty="0"/>
              <a:t>Location: 992 S 800 W, Brigham City, Utah (Bear River Health Department)</a:t>
            </a:r>
            <a:endParaRPr lang="en-US" sz="750" dirty="0"/>
          </a:p>
          <a:p>
            <a:pPr marL="109728" indent="0">
              <a:buNone/>
            </a:pPr>
            <a:r>
              <a:rPr lang="en-US" sz="750" dirty="0"/>
              <a:t>Light refreshments will be served</a:t>
            </a:r>
          </a:p>
          <a:p>
            <a:pPr marL="109728" indent="0">
              <a:buNone/>
            </a:pPr>
            <a:r>
              <a:rPr lang="en-US" sz="750" b="1" i="1" u="sng" dirty="0"/>
              <a:t/>
            </a:r>
            <a:br>
              <a:rPr lang="en-US" sz="750" b="1" i="1" u="sng" dirty="0"/>
            </a:br>
            <a:r>
              <a:rPr lang="en-US" sz="750" b="1" i="1" u="sng" dirty="0" smtClean="0"/>
              <a:t>If </a:t>
            </a:r>
            <a:r>
              <a:rPr lang="en-US" sz="750" b="1" i="1" u="sng" dirty="0"/>
              <a:t>you are not able to attend the meeting could you ask another to attend in your place?</a:t>
            </a:r>
            <a:r>
              <a:rPr lang="en-US" sz="750" b="1" dirty="0"/>
              <a:t> </a:t>
            </a:r>
            <a:r>
              <a:rPr lang="en-US" sz="750" dirty="0"/>
              <a:t/>
            </a:r>
            <a:br>
              <a:rPr lang="en-US" sz="750" dirty="0"/>
            </a:br>
            <a:endParaRPr lang="en-US" sz="750" dirty="0"/>
          </a:p>
          <a:p>
            <a:pPr marL="109728" indent="0">
              <a:buNone/>
            </a:pPr>
            <a:r>
              <a:rPr lang="en-US" sz="750" dirty="0" smtClean="0"/>
              <a:t>If </a:t>
            </a:r>
            <a:r>
              <a:rPr lang="en-US" sz="750" dirty="0"/>
              <a:t>you have plans, procedures, policies, primary/secondary emergency frequencies, etc. that you would be willing to share with me I will compile them into a packet we can make available at the meeting. This might help us all have a more regional perspective.</a:t>
            </a:r>
          </a:p>
          <a:p>
            <a:pPr marL="109728" indent="0">
              <a:buNone/>
            </a:pPr>
            <a:endParaRPr lang="en-US" sz="750" dirty="0"/>
          </a:p>
          <a:p>
            <a:pPr marL="109728" indent="0">
              <a:buNone/>
            </a:pPr>
            <a:r>
              <a:rPr lang="en-US" sz="750" dirty="0"/>
              <a:t>I've cc'd the county and some city emergency managers and executive committee members. I invite them to attend as well if they are available and interested.</a:t>
            </a:r>
          </a:p>
          <a:p>
            <a:pPr marL="109728" indent="0">
              <a:buNone/>
            </a:pPr>
            <a:endParaRPr lang="en-US" sz="750" dirty="0"/>
          </a:p>
          <a:p>
            <a:pPr marL="109728" indent="0">
              <a:buNone/>
            </a:pPr>
            <a:r>
              <a:rPr lang="en-US" sz="750" dirty="0"/>
              <a:t>Thank you very much for your time and efforts in emergency communication. I don't believe there is a group more dedicated to the good of community. I look forward to meeting each of you and strengthening our relationships and plans.</a:t>
            </a:r>
          </a:p>
          <a:p>
            <a:pPr marL="109728" indent="0">
              <a:buNone/>
            </a:pPr>
            <a:r>
              <a:rPr lang="en-US" sz="750" dirty="0"/>
              <a:t/>
            </a:r>
            <a:br>
              <a:rPr lang="en-US" sz="750" dirty="0"/>
            </a:br>
            <a:endParaRPr lang="en-US" sz="750" dirty="0"/>
          </a:p>
          <a:p>
            <a:pPr marL="109728" indent="0">
              <a:buNone/>
            </a:pPr>
            <a:r>
              <a:rPr lang="en-US" sz="750" dirty="0"/>
              <a:t>Best regards!</a:t>
            </a:r>
          </a:p>
          <a:p>
            <a:pPr marL="109728" indent="0">
              <a:buNone/>
            </a:pPr>
            <a:endParaRPr lang="en-US" sz="750" dirty="0"/>
          </a:p>
        </p:txBody>
      </p:sp>
      <p:sp>
        <p:nvSpPr>
          <p:cNvPr id="2" name="Title 1"/>
          <p:cNvSpPr>
            <a:spLocks noGrp="1"/>
          </p:cNvSpPr>
          <p:nvPr>
            <p:ph type="title"/>
          </p:nvPr>
        </p:nvSpPr>
        <p:spPr/>
        <p:txBody>
          <a:bodyPr/>
          <a:lstStyle/>
          <a:p>
            <a:r>
              <a:rPr lang="en-US" dirty="0" smtClean="0"/>
              <a:t>In the beginning</a:t>
            </a:r>
            <a:endParaRPr lang="en-US" dirty="0"/>
          </a:p>
        </p:txBody>
      </p:sp>
    </p:spTree>
    <p:extLst>
      <p:ext uri="{BB962C8B-B14F-4D97-AF65-F5344CB8AC3E}">
        <p14:creationId xmlns:p14="http://schemas.microsoft.com/office/powerpoint/2010/main" val="3795649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0508" y="1481138"/>
            <a:ext cx="812298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Home Channels Identified</a:t>
            </a:r>
            <a:endParaRPr lang="en-US" dirty="0"/>
          </a:p>
        </p:txBody>
      </p:sp>
    </p:spTree>
    <p:extLst>
      <p:ext uri="{BB962C8B-B14F-4D97-AF65-F5344CB8AC3E}">
        <p14:creationId xmlns:p14="http://schemas.microsoft.com/office/powerpoint/2010/main" val="263439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4794" y="1481138"/>
            <a:ext cx="683441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Placement of Home Repeaters</a:t>
            </a:r>
            <a:endParaRPr lang="en-US" dirty="0"/>
          </a:p>
        </p:txBody>
      </p:sp>
    </p:spTree>
    <p:extLst>
      <p:ext uri="{BB962C8B-B14F-4D97-AF65-F5344CB8AC3E}">
        <p14:creationId xmlns:p14="http://schemas.microsoft.com/office/powerpoint/2010/main" val="3944794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738610"/>
            <a:ext cx="8229600" cy="4011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Channel Grid and Net Control Usage</a:t>
            </a:r>
            <a:endParaRPr lang="en-US" dirty="0"/>
          </a:p>
        </p:txBody>
      </p:sp>
    </p:spTree>
    <p:extLst>
      <p:ext uri="{BB962C8B-B14F-4D97-AF65-F5344CB8AC3E}">
        <p14:creationId xmlns:p14="http://schemas.microsoft.com/office/powerpoint/2010/main" val="1503214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Net Controls job would be huge, keeping track of channel usage, who is available and who is not</a:t>
            </a:r>
          </a:p>
          <a:p>
            <a:r>
              <a:rPr lang="en-US" dirty="0" smtClean="0"/>
              <a:t>They have to collaborate </a:t>
            </a:r>
            <a:r>
              <a:rPr lang="en-US" dirty="0"/>
              <a:t>and coordinate resource sharing </a:t>
            </a:r>
            <a:endParaRPr lang="en-US" dirty="0" smtClean="0"/>
          </a:p>
          <a:p>
            <a:r>
              <a:rPr lang="en-US" dirty="0" smtClean="0"/>
              <a:t>Multiple people would need to be trained to do Net Control</a:t>
            </a:r>
          </a:p>
          <a:p>
            <a:endParaRPr lang="en-US" dirty="0"/>
          </a:p>
        </p:txBody>
      </p:sp>
      <p:sp>
        <p:nvSpPr>
          <p:cNvPr id="2" name="Title 1"/>
          <p:cNvSpPr>
            <a:spLocks noGrp="1"/>
          </p:cNvSpPr>
          <p:nvPr>
            <p:ph type="title"/>
          </p:nvPr>
        </p:nvSpPr>
        <p:spPr/>
        <p:txBody>
          <a:bodyPr/>
          <a:lstStyle/>
          <a:p>
            <a:r>
              <a:rPr lang="en-US" dirty="0" smtClean="0"/>
              <a:t>Net Control</a:t>
            </a:r>
            <a:endParaRPr lang="en-US" dirty="0"/>
          </a:p>
        </p:txBody>
      </p:sp>
    </p:spTree>
    <p:extLst>
      <p:ext uri="{BB962C8B-B14F-4D97-AF65-F5344CB8AC3E}">
        <p14:creationId xmlns:p14="http://schemas.microsoft.com/office/powerpoint/2010/main" val="695703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Agency Ham Radio Operators have other jobs at there facilities</a:t>
            </a:r>
          </a:p>
          <a:p>
            <a:r>
              <a:rPr lang="en-US" dirty="0" smtClean="0"/>
              <a:t>In a large scale event where 24/7 coverage is necessary, the agency Ham Operators would not be able to cover</a:t>
            </a:r>
          </a:p>
          <a:p>
            <a:r>
              <a:rPr lang="en-US" dirty="0" smtClean="0"/>
              <a:t>Need identified for trained and certified Ham Operators from the communities that can operate the radios for these agency’s</a:t>
            </a:r>
          </a:p>
          <a:p>
            <a:r>
              <a:rPr lang="en-US" dirty="0" smtClean="0"/>
              <a:t>Also can be a resource to train and maintain the radios for the agency’s</a:t>
            </a:r>
            <a:endParaRPr lang="en-US" dirty="0"/>
          </a:p>
        </p:txBody>
      </p:sp>
      <p:sp>
        <p:nvSpPr>
          <p:cNvPr id="2" name="Title 1"/>
          <p:cNvSpPr>
            <a:spLocks noGrp="1"/>
          </p:cNvSpPr>
          <p:nvPr>
            <p:ph type="title"/>
          </p:nvPr>
        </p:nvSpPr>
        <p:spPr/>
        <p:txBody>
          <a:bodyPr>
            <a:normAutofit fontScale="90000"/>
          </a:bodyPr>
          <a:lstStyle/>
          <a:p>
            <a:r>
              <a:rPr lang="en-US" dirty="0" smtClean="0"/>
              <a:t>Agency Operators Have Other Jobs</a:t>
            </a:r>
            <a:endParaRPr lang="en-US" dirty="0"/>
          </a:p>
        </p:txBody>
      </p:sp>
    </p:spTree>
    <p:extLst>
      <p:ext uri="{BB962C8B-B14F-4D97-AF65-F5344CB8AC3E}">
        <p14:creationId xmlns:p14="http://schemas.microsoft.com/office/powerpoint/2010/main" val="1624111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Cache County and other Counties have a certification process</a:t>
            </a:r>
          </a:p>
          <a:p>
            <a:r>
              <a:rPr lang="en-US" dirty="0" smtClean="0"/>
              <a:t>Can be used to demonstrate our preparedness</a:t>
            </a:r>
          </a:p>
          <a:p>
            <a:r>
              <a:rPr lang="en-US" dirty="0" smtClean="0"/>
              <a:t>Most hospitals deal with sensitive material (HIPPAA)</a:t>
            </a:r>
          </a:p>
          <a:p>
            <a:r>
              <a:rPr lang="en-US" dirty="0" smtClean="0"/>
              <a:t>Back ground checks may be </a:t>
            </a:r>
            <a:r>
              <a:rPr lang="en-US" dirty="0" err="1" smtClean="0"/>
              <a:t>reqired</a:t>
            </a:r>
            <a:endParaRPr lang="en-US" dirty="0" smtClean="0"/>
          </a:p>
          <a:p>
            <a:r>
              <a:rPr lang="en-US" dirty="0" smtClean="0"/>
              <a:t>Need to be accepted by the agency’s</a:t>
            </a:r>
            <a:endParaRPr lang="en-US" dirty="0"/>
          </a:p>
        </p:txBody>
      </p:sp>
      <p:sp>
        <p:nvSpPr>
          <p:cNvPr id="3" name="Title 2"/>
          <p:cNvSpPr>
            <a:spLocks noGrp="1"/>
          </p:cNvSpPr>
          <p:nvPr>
            <p:ph type="title"/>
          </p:nvPr>
        </p:nvSpPr>
        <p:spPr/>
        <p:txBody>
          <a:bodyPr>
            <a:normAutofit fontScale="90000"/>
          </a:bodyPr>
          <a:lstStyle/>
          <a:p>
            <a:r>
              <a:rPr lang="en-US" dirty="0"/>
              <a:t>Agency Operators Have Other Jobs</a:t>
            </a:r>
          </a:p>
        </p:txBody>
      </p:sp>
    </p:spTree>
    <p:extLst>
      <p:ext uri="{BB962C8B-B14F-4D97-AF65-F5344CB8AC3E}">
        <p14:creationId xmlns:p14="http://schemas.microsoft.com/office/powerpoint/2010/main" val="3642607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Better define the channel list</a:t>
            </a:r>
          </a:p>
          <a:p>
            <a:r>
              <a:rPr lang="en-US" dirty="0" smtClean="0"/>
              <a:t>Add channels to the Channel Grid</a:t>
            </a:r>
          </a:p>
          <a:p>
            <a:r>
              <a:rPr lang="en-US" dirty="0" smtClean="0"/>
              <a:t>Test accepted channels from each agency</a:t>
            </a:r>
          </a:p>
          <a:p>
            <a:r>
              <a:rPr lang="en-US" dirty="0" smtClean="0"/>
              <a:t>Program all agency radios</a:t>
            </a:r>
          </a:p>
          <a:p>
            <a:r>
              <a:rPr lang="en-US" dirty="0" smtClean="0"/>
              <a:t>Identify ham radio operators from the community's that will commit to an agency</a:t>
            </a:r>
          </a:p>
          <a:p>
            <a:r>
              <a:rPr lang="en-US" dirty="0" smtClean="0"/>
              <a:t>Outline a plan to exercise the plan and equipment</a:t>
            </a:r>
          </a:p>
          <a:p>
            <a:r>
              <a:rPr lang="en-US" dirty="0"/>
              <a:t>Sign-Up if you are willing to help</a:t>
            </a:r>
            <a:r>
              <a:rPr lang="en-US" dirty="0" smtClean="0"/>
              <a:t>!</a:t>
            </a:r>
          </a:p>
          <a:p>
            <a:endParaRPr lang="en-US" dirty="0"/>
          </a:p>
        </p:txBody>
      </p:sp>
      <p:sp>
        <p:nvSpPr>
          <p:cNvPr id="3" name="Title 2"/>
          <p:cNvSpPr>
            <a:spLocks noGrp="1"/>
          </p:cNvSpPr>
          <p:nvPr>
            <p:ph type="title"/>
          </p:nvPr>
        </p:nvSpPr>
        <p:spPr/>
        <p:txBody>
          <a:bodyPr/>
          <a:lstStyle/>
          <a:p>
            <a:r>
              <a:rPr lang="en-US" dirty="0" smtClean="0"/>
              <a:t>Where to go from here</a:t>
            </a:r>
            <a:endParaRPr lang="en-US" dirty="0"/>
          </a:p>
        </p:txBody>
      </p:sp>
    </p:spTree>
    <p:extLst>
      <p:ext uri="{BB962C8B-B14F-4D97-AF65-F5344CB8AC3E}">
        <p14:creationId xmlns:p14="http://schemas.microsoft.com/office/powerpoint/2010/main" val="2249218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9573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Kevin Christensen KE7IRE	Bear River Health Department</a:t>
            </a:r>
          </a:p>
          <a:p>
            <a:r>
              <a:rPr lang="en-US" dirty="0" smtClean="0"/>
              <a:t>Gary Davis KE7MQF		Davis County</a:t>
            </a:r>
          </a:p>
          <a:p>
            <a:r>
              <a:rPr lang="en-US" dirty="0" smtClean="0"/>
              <a:t>Johnny </a:t>
            </a:r>
            <a:r>
              <a:rPr lang="en-US" dirty="0" err="1" smtClean="0"/>
              <a:t>Rauzi</a:t>
            </a:r>
            <a:r>
              <a:rPr lang="en-US" dirty="0" smtClean="0"/>
              <a:t> K7ZZQ		Davis County</a:t>
            </a:r>
          </a:p>
          <a:p>
            <a:r>
              <a:rPr lang="en-US" dirty="0" smtClean="0"/>
              <a:t>Ted McArthur AC7II		Cache County</a:t>
            </a:r>
          </a:p>
          <a:p>
            <a:r>
              <a:rPr lang="en-US" dirty="0" smtClean="0"/>
              <a:t>Eldon </a:t>
            </a:r>
            <a:r>
              <a:rPr lang="en-US" dirty="0" err="1" smtClean="0"/>
              <a:t>Kearl</a:t>
            </a:r>
            <a:r>
              <a:rPr lang="en-US" dirty="0" smtClean="0"/>
              <a:t> K7OGM		Bear Lake County</a:t>
            </a:r>
          </a:p>
          <a:p>
            <a:r>
              <a:rPr lang="en-US" dirty="0" smtClean="0"/>
              <a:t>Rick Sterling AE7RS		Bear Lake County</a:t>
            </a:r>
          </a:p>
          <a:p>
            <a:r>
              <a:rPr lang="en-US" dirty="0" smtClean="0"/>
              <a:t>Dion </a:t>
            </a:r>
            <a:r>
              <a:rPr lang="en-US" dirty="0" err="1" smtClean="0"/>
              <a:t>Dostaler</a:t>
            </a:r>
            <a:r>
              <a:rPr lang="en-US" dirty="0" smtClean="0"/>
              <a:t> W7DEE		Morgan County</a:t>
            </a:r>
          </a:p>
          <a:p>
            <a:r>
              <a:rPr lang="en-US" dirty="0" smtClean="0"/>
              <a:t>Marsha </a:t>
            </a:r>
            <a:r>
              <a:rPr lang="en-US" dirty="0" err="1" smtClean="0"/>
              <a:t>Haynie</a:t>
            </a:r>
            <a:r>
              <a:rPr lang="en-US" dirty="0" smtClean="0"/>
              <a:t> KF7JAL		Box Elder County</a:t>
            </a:r>
          </a:p>
          <a:p>
            <a:r>
              <a:rPr lang="en-US" dirty="0" smtClean="0"/>
              <a:t>Bob </a:t>
            </a:r>
            <a:r>
              <a:rPr lang="en-US" dirty="0" err="1" smtClean="0"/>
              <a:t>Haynie</a:t>
            </a:r>
            <a:r>
              <a:rPr lang="en-US" dirty="0" smtClean="0"/>
              <a:t> KC7JOK		Box Elder County</a:t>
            </a:r>
          </a:p>
          <a:p>
            <a:r>
              <a:rPr lang="en-US" dirty="0" smtClean="0"/>
              <a:t>Steven Keene NE7P		Box Elder County</a:t>
            </a:r>
          </a:p>
          <a:p>
            <a:r>
              <a:rPr lang="en-US" dirty="0" smtClean="0"/>
              <a:t>Alan </a:t>
            </a:r>
            <a:r>
              <a:rPr lang="en-US" dirty="0" err="1" smtClean="0"/>
              <a:t>Eborn</a:t>
            </a:r>
            <a:r>
              <a:rPr lang="en-US" dirty="0" smtClean="0"/>
              <a:t> AC7TJ		Bear Lake County</a:t>
            </a:r>
          </a:p>
          <a:p>
            <a:r>
              <a:rPr lang="en-US" dirty="0" smtClean="0"/>
              <a:t>Grant Laughter K7GL		Morgan County</a:t>
            </a:r>
          </a:p>
          <a:p>
            <a:r>
              <a:rPr lang="en-US" dirty="0" smtClean="0"/>
              <a:t>Cordell Smart KE7IK		Cache County		</a:t>
            </a:r>
          </a:p>
          <a:p>
            <a:r>
              <a:rPr lang="en-US" dirty="0" smtClean="0"/>
              <a:t>Tyler Griffiths N7UWX		Cache County</a:t>
            </a:r>
          </a:p>
          <a:p>
            <a:r>
              <a:rPr lang="en-US" dirty="0" smtClean="0"/>
              <a:t>Kevin Reeve N7RXE		Cache County	</a:t>
            </a:r>
          </a:p>
          <a:p>
            <a:r>
              <a:rPr lang="en-US" dirty="0" smtClean="0"/>
              <a:t>Mike Groves KD7MG		Davis County</a:t>
            </a:r>
            <a:endParaRPr lang="en-US" dirty="0"/>
          </a:p>
        </p:txBody>
      </p:sp>
      <p:sp>
        <p:nvSpPr>
          <p:cNvPr id="2" name="Title 1"/>
          <p:cNvSpPr>
            <a:spLocks noGrp="1"/>
          </p:cNvSpPr>
          <p:nvPr>
            <p:ph type="title"/>
          </p:nvPr>
        </p:nvSpPr>
        <p:spPr/>
        <p:txBody>
          <a:bodyPr/>
          <a:lstStyle/>
          <a:p>
            <a:r>
              <a:rPr lang="en-US" dirty="0" smtClean="0"/>
              <a:t>Original Team Members</a:t>
            </a:r>
            <a:endParaRPr lang="en-US" dirty="0"/>
          </a:p>
        </p:txBody>
      </p:sp>
    </p:spTree>
    <p:extLst>
      <p:ext uri="{BB962C8B-B14F-4D97-AF65-F5344CB8AC3E}">
        <p14:creationId xmlns:p14="http://schemas.microsoft.com/office/powerpoint/2010/main" val="2974208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From the first meetings it was identified that we needed </a:t>
            </a:r>
          </a:p>
          <a:p>
            <a:pPr lvl="1"/>
            <a:r>
              <a:rPr lang="en-US" dirty="0" smtClean="0"/>
              <a:t>Agency List</a:t>
            </a:r>
          </a:p>
          <a:p>
            <a:pPr lvl="1"/>
            <a:r>
              <a:rPr lang="en-US" dirty="0" smtClean="0"/>
              <a:t>Agency Contacts</a:t>
            </a:r>
          </a:p>
          <a:p>
            <a:pPr lvl="1"/>
            <a:r>
              <a:rPr lang="en-US" dirty="0" smtClean="0"/>
              <a:t>Frequency list</a:t>
            </a:r>
            <a:endParaRPr lang="en-US" dirty="0"/>
          </a:p>
          <a:p>
            <a:pPr marL="393192" lvl="1" indent="0">
              <a:buNone/>
            </a:pPr>
            <a:r>
              <a:rPr lang="en-US" dirty="0" smtClean="0"/>
              <a:t>The hope at first was two or three frequencies could be used but it was identified that more may be needed</a:t>
            </a:r>
          </a:p>
        </p:txBody>
      </p:sp>
      <p:sp>
        <p:nvSpPr>
          <p:cNvPr id="2" name="Title 1"/>
          <p:cNvSpPr>
            <a:spLocks noGrp="1"/>
          </p:cNvSpPr>
          <p:nvPr>
            <p:ph type="title"/>
          </p:nvPr>
        </p:nvSpPr>
        <p:spPr/>
        <p:txBody>
          <a:bodyPr/>
          <a:lstStyle/>
          <a:p>
            <a:r>
              <a:rPr lang="en-US" dirty="0" smtClean="0"/>
              <a:t>NUHC, the beginning</a:t>
            </a:r>
            <a:endParaRPr lang="en-US" dirty="0"/>
          </a:p>
        </p:txBody>
      </p:sp>
    </p:spTree>
    <p:extLst>
      <p:ext uri="{BB962C8B-B14F-4D97-AF65-F5344CB8AC3E}">
        <p14:creationId xmlns:p14="http://schemas.microsoft.com/office/powerpoint/2010/main" val="307111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Agency List</a:t>
            </a:r>
            <a:br>
              <a:rPr lang="en-US" dirty="0" smtClean="0"/>
            </a:br>
            <a:r>
              <a:rPr lang="en-US" sz="2200" dirty="0" smtClean="0"/>
              <a:t>With Radio Type and Responsible Operator</a:t>
            </a:r>
            <a:endParaRPr lang="en-US" sz="2200"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976" y="1481138"/>
            <a:ext cx="749404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569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Agency List</a:t>
            </a:r>
            <a:br>
              <a:rPr lang="en-US" dirty="0" smtClean="0"/>
            </a:br>
            <a:r>
              <a:rPr lang="en-US" sz="2200" dirty="0" smtClean="0"/>
              <a:t>With Radio Type and Responsible Operator</a:t>
            </a:r>
            <a:endParaRPr lang="en-US" sz="2200" dirty="0"/>
          </a:p>
        </p:txBody>
      </p:sp>
      <p:pic>
        <p:nvPicPr>
          <p:cNvPr id="410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4883"/>
            <a:ext cx="8229600" cy="409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451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Agency List</a:t>
            </a:r>
            <a:br>
              <a:rPr lang="en-US" dirty="0" smtClean="0"/>
            </a:br>
            <a:r>
              <a:rPr lang="en-US" sz="2200" dirty="0" smtClean="0"/>
              <a:t>With Radio Type and Responsible Operator</a:t>
            </a:r>
            <a:endParaRPr lang="en-US" sz="2200" dirty="0"/>
          </a:p>
        </p:txBody>
      </p:sp>
      <p:pic>
        <p:nvPicPr>
          <p:cNvPr id="512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64405"/>
            <a:ext cx="8229600" cy="19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990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Through nets and county emergency plans a short list of frequencies was designed</a:t>
            </a:r>
          </a:p>
          <a:p>
            <a:r>
              <a:rPr lang="en-US" dirty="0" smtClean="0"/>
              <a:t>A spread sheet was created that each county could enter in repeater information for repeaters they could hit from there home that were in the other county’s or agency areas</a:t>
            </a:r>
          </a:p>
          <a:p>
            <a:r>
              <a:rPr lang="en-US" dirty="0" smtClean="0"/>
              <a:t>Knowing hitting a repeater from home may be different that if you were at the agency, it would give us a better list to start with</a:t>
            </a:r>
            <a:endParaRPr lang="en-US" dirty="0"/>
          </a:p>
        </p:txBody>
      </p:sp>
      <p:sp>
        <p:nvSpPr>
          <p:cNvPr id="2" name="Title 1"/>
          <p:cNvSpPr>
            <a:spLocks noGrp="1"/>
          </p:cNvSpPr>
          <p:nvPr>
            <p:ph type="title"/>
          </p:nvPr>
        </p:nvSpPr>
        <p:spPr/>
        <p:txBody>
          <a:bodyPr/>
          <a:lstStyle/>
          <a:p>
            <a:r>
              <a:rPr lang="en-US" dirty="0" smtClean="0"/>
              <a:t>Designing the Channel List</a:t>
            </a:r>
            <a:endParaRPr lang="en-US" dirty="0"/>
          </a:p>
        </p:txBody>
      </p:sp>
    </p:spTree>
    <p:extLst>
      <p:ext uri="{BB962C8B-B14F-4D97-AF65-F5344CB8AC3E}">
        <p14:creationId xmlns:p14="http://schemas.microsoft.com/office/powerpoint/2010/main" val="3035514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22" y="2667000"/>
            <a:ext cx="903272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Repeater Coverage by County</a:t>
            </a:r>
            <a:endParaRPr lang="en-US" dirty="0"/>
          </a:p>
        </p:txBody>
      </p:sp>
    </p:spTree>
    <p:extLst>
      <p:ext uri="{BB962C8B-B14F-4D97-AF65-F5344CB8AC3E}">
        <p14:creationId xmlns:p14="http://schemas.microsoft.com/office/powerpoint/2010/main" val="4267012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474</TotalTime>
  <Words>650</Words>
  <Application>Microsoft Office PowerPoint</Application>
  <PresentationFormat>On-screen Show (4:3)</PresentationFormat>
  <Paragraphs>103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NORTHERN REGION HEALTHCARE COALITION HAM RADIO DISASTER OPERATIONAL PROTOCOL </vt:lpstr>
      <vt:lpstr>In the beginning</vt:lpstr>
      <vt:lpstr>Original Team Members</vt:lpstr>
      <vt:lpstr>NUHC, the beginning</vt:lpstr>
      <vt:lpstr>Agency List With Radio Type and Responsible Operator</vt:lpstr>
      <vt:lpstr>Agency List With Radio Type and Responsible Operator</vt:lpstr>
      <vt:lpstr>Agency List With Radio Type and Responsible Operator</vt:lpstr>
      <vt:lpstr>Designing the Channel List</vt:lpstr>
      <vt:lpstr>Repeater Coverage by County</vt:lpstr>
      <vt:lpstr>Channel List</vt:lpstr>
      <vt:lpstr>Channel LIst</vt:lpstr>
      <vt:lpstr>Repeater Map of Key Repeaters</vt:lpstr>
      <vt:lpstr>Channel Grid</vt:lpstr>
      <vt:lpstr>Channel Grid</vt:lpstr>
      <vt:lpstr>Channel Grid</vt:lpstr>
      <vt:lpstr>Radio Programming</vt:lpstr>
      <vt:lpstr>What we thought</vt:lpstr>
      <vt:lpstr>Net Control and a Home Channel</vt:lpstr>
      <vt:lpstr>Home Channels Identified</vt:lpstr>
      <vt:lpstr>Home Channels Identified</vt:lpstr>
      <vt:lpstr>Placement of Home Repeaters</vt:lpstr>
      <vt:lpstr>Channel Grid and Net Control Usage</vt:lpstr>
      <vt:lpstr>Net Control</vt:lpstr>
      <vt:lpstr>Agency Operators Have Other Jobs</vt:lpstr>
      <vt:lpstr>Agency Operators Have Other Jobs</vt:lpstr>
      <vt:lpstr>Where to go from here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REGION HEALTHCARE COALITION HAM RADIO DISASTER OPERATIONAL PROTOCOL</dc:title>
  <dc:creator>Tyler Griffiths</dc:creator>
  <cp:lastModifiedBy>Tyler Griffiths</cp:lastModifiedBy>
  <cp:revision>23</cp:revision>
  <dcterms:created xsi:type="dcterms:W3CDTF">2014-04-26T16:41:58Z</dcterms:created>
  <dcterms:modified xsi:type="dcterms:W3CDTF">2014-04-27T00:36:56Z</dcterms:modified>
</cp:coreProperties>
</file>